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2"/>
  </p:notesMasterIdLst>
  <p:sldIdLst>
    <p:sldId id="269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7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00"/>
    <a:srgbClr val="F8F8F8"/>
    <a:srgbClr val="FF0000"/>
    <a:srgbClr val="FF6600"/>
    <a:srgbClr val="00FF00"/>
    <a:srgbClr val="660066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88" d="100"/>
          <a:sy n="88" d="100"/>
        </p:scale>
        <p:origin x="-1450" y="-77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BC46DA-771E-47F3-AD9A-9AD537E9D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7D3436A-F88F-4400-BA47-6C0C4FB8989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A17A6CC2-6CCB-4356-94E8-8A5A9C254F1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C4B43749-6003-4097-9823-586F30275FFC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F6E4399F-6DCC-4508-A18E-70AA1702C22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C4E73349-C79A-4D9C-A6C6-ABCD8751087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7EE2EBAB-1E02-45DF-8C48-409A506136F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AA2DCDBB-3F47-4237-9328-D7A973A212F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FB64B841-9F6F-4CDF-ACA1-B5BBDE5FA5D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130E064-31E6-4E94-88CE-BE19A5BFC60E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492D3-0BBE-4D46-8888-348E07BD9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BE360-B569-4F80-9350-805F44FA7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073E0-2620-40D2-90BA-902B064C5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9DA7D-A9D6-4F58-94AD-41EB2E65D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692F7-1ACD-4C05-A68A-7DFC437C3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7B4D8-90CE-4624-B023-BBE23A733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A3F0E-FF56-4B5A-9D38-7DD2D2405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E61F7-F927-483D-8487-7FE87BB1C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DB47-987D-4C1E-A70D-6D98C3131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E000A-E751-47E0-8DDD-573A24FA6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CE167-B04C-4A1C-AB63-4DDF79080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3881F-D5BD-420D-8AB8-A2453F080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DB78C5D-3744-41BD-88FA-9836BBF27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C:\Users\Rich\Documents\eslkidsworld.com\clip art\Holidays (Part 2)\Christmas (Part 2)\Winter Holiday Fun (Sn - Z)\Snow Covered House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Festivals </a:t>
            </a:r>
            <a:r>
              <a:rPr lang="en-GB" sz="40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and </a:t>
            </a:r>
            <a:r>
              <a:rPr lang="en-GB" sz="40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Months </a:t>
            </a:r>
            <a:r>
              <a:rPr lang="en-GB" sz="40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of </a:t>
            </a:r>
            <a:r>
              <a:rPr lang="en-GB" sz="40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the </a:t>
            </a:r>
            <a:r>
              <a:rPr lang="en-GB" sz="40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  <a:cs typeface="+mn-cs"/>
              </a:rPr>
              <a:t>Year</a:t>
            </a:r>
            <a:endParaRPr lang="en-GB" sz="4000" b="1" i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2058" name="Picture 10" descr="C:\Users\Rich\Documents\eslkidsworld.com\clip art\Holidays (Part 2)\Easter (C - Ea)\Easter Basket 2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438" y="4791075"/>
            <a:ext cx="1903412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 descr="C:\Users\Rich\Documents\eslkidsworld.com\clip art\Holidays (Part 2)\Halloween (Gh - O)\Mummy 0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4838" y="4668838"/>
            <a:ext cx="1519237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C:\Users\Rich\Documents\eslkidsworld.com\clip art\Holidays (Part 1)\Christmas (Part 1)\General (A - C)\Angel 35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40550" y="1081088"/>
            <a:ext cx="912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0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Rich\Documents\eslkidsworld.com\clip art\Real Estate\Real Estate (Ho - Z)\House with Snow 0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8" descr="C:\Users\Rich\Documents\eslkidsworld.com\clip art\Holidays (Part 2)\Christmas (Part 2)\Santa &amp; Reindeer (A - R)\Elf 1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497138" y="3740150"/>
            <a:ext cx="1438275" cy="294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3535680" y="2584704"/>
            <a:ext cx="5425440" cy="1694687"/>
          </a:xfrm>
          <a:prstGeom prst="wedgeEllipseCallout">
            <a:avLst>
              <a:gd name="adj1" fmla="val -48018"/>
              <a:gd name="adj2" fmla="val 9758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Christmas is on December 25th!</a:t>
            </a:r>
          </a:p>
        </p:txBody>
      </p:sp>
      <p:pic>
        <p:nvPicPr>
          <p:cNvPr id="3077" name="Picture 11" descr="C:\Users\Rich\Documents\eslkidsworld.com\clip art\Holidays (Part 1)\Christmas (Part 1)\General (A - C)\Angel 2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8300" y="906463"/>
            <a:ext cx="1473200" cy="197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859789" y="243840"/>
            <a:ext cx="6967220" cy="1901952"/>
          </a:xfrm>
          <a:prstGeom prst="wedgeEllipseCallout">
            <a:avLst>
              <a:gd name="adj1" fmla="val -63373"/>
              <a:gd name="adj2" fmla="val 121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Which festival is on December 25</a:t>
            </a:r>
            <a:r>
              <a:rPr lang="en-GB" sz="4000" baseline="30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th</a:t>
            </a: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C:\Users\Rich\Documents\eslkidsworld.com\clip art\Real Estate\Real Estate (Ho - Z)\House in Snow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 descr="C:\Users\Rich\Documents\eslkidsworld.com\clip art\Holidays (Part 2)\Christmas (Part 2)\Santa &amp; Reindeer (A - R)\Reindeer 2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663700" y="4173538"/>
            <a:ext cx="1939925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46304" y="268224"/>
            <a:ext cx="5449824" cy="1865376"/>
          </a:xfrm>
          <a:prstGeom prst="wedgeEllipseCallout">
            <a:avLst>
              <a:gd name="adj1" fmla="val 84440"/>
              <a:gd name="adj2" fmla="val -1017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What day is Christmas Eve on?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3596640" y="2773301"/>
            <a:ext cx="5157216" cy="1628011"/>
          </a:xfrm>
          <a:prstGeom prst="wedgeEllipseCallout">
            <a:avLst>
              <a:gd name="adj1" fmla="val -63178"/>
              <a:gd name="adj2" fmla="val 10274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It’s </a:t>
            </a: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on December 24</a:t>
            </a:r>
            <a:r>
              <a:rPr lang="en-GB" sz="3600" baseline="30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th</a:t>
            </a: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.</a:t>
            </a:r>
          </a:p>
        </p:txBody>
      </p:sp>
      <p:pic>
        <p:nvPicPr>
          <p:cNvPr id="4102" name="Picture 6" descr="C:\Users\Rich\Documents\eslkidsworld.com\clip art\Holidays (Part 2)\Christmas (Part 2)\Santa &amp; Reindeer (Sa - Sa)\Santa &amp; Reindeer 0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439745">
            <a:off x="6026150" y="630238"/>
            <a:ext cx="2727325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C:\Users\Rich\Documents\eslkidsworld.com\clip art\Holidays (Part 2)\Valentine's Day (Cu - He)\Heart Tree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" descr="C:\Users\Rich\Documents\eslkidsworld.com\clip art\Holidays (Part 2)\Valentine's Day (A - Cu)\Cupid 0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927688" flipH="1">
            <a:off x="6583363" y="-17463"/>
            <a:ext cx="2344737" cy="245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C:\Users\Rich\Documents\eslkidsworld.com\clip art\Holidays (Part 2)\Valentine's Day (He - Z)\Man &amp; Heart Balloon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3675" y="4011613"/>
            <a:ext cx="1658938" cy="284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2048256" y="2809877"/>
            <a:ext cx="5157216" cy="1628011"/>
          </a:xfrm>
          <a:prstGeom prst="wedgeEllipseCallout">
            <a:avLst>
              <a:gd name="adj1" fmla="val -71216"/>
              <a:gd name="adj2" fmla="val 7728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It’s on February 14th.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80416" y="609600"/>
            <a:ext cx="5449824" cy="1865376"/>
          </a:xfrm>
          <a:prstGeom prst="wedgeEllipseCallout">
            <a:avLst>
              <a:gd name="adj1" fmla="val 81532"/>
              <a:gd name="adj2" fmla="val -389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Valentines 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Rich\Documents\eslkidsworld.com\clip art\Holidays (Part 2)\New Year's Day\New Years Day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C:\Users\Rich\Documents\eslkidsworld.com\clip art\Holidays (Part 2)\New Year's Day\Man Celebrating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96850" y="2649538"/>
            <a:ext cx="1971675" cy="394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2865120" y="2541653"/>
            <a:ext cx="5157216" cy="1628011"/>
          </a:xfrm>
          <a:prstGeom prst="wedgeEllipseCallout">
            <a:avLst>
              <a:gd name="adj1" fmla="val -84218"/>
              <a:gd name="adj2" fmla="val 6080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It’s on January 1</a:t>
            </a:r>
            <a:r>
              <a:rPr lang="en-GB" sz="3600" baseline="30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st</a:t>
            </a: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.</a:t>
            </a:r>
          </a:p>
        </p:txBody>
      </p:sp>
      <p:pic>
        <p:nvPicPr>
          <p:cNvPr id="6149" name="Picture 4" descr="C:\Users\Rich\Documents\eslkidsworld.com\clip art\Holidays (Part 2)\New Year's Day\Baby New Year 1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92838" y="484188"/>
            <a:ext cx="2951162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80416" y="609600"/>
            <a:ext cx="5449824" cy="1865376"/>
          </a:xfrm>
          <a:prstGeom prst="wedgeEllipseCallout">
            <a:avLst>
              <a:gd name="adj1" fmla="val 81532"/>
              <a:gd name="adj2" fmla="val -421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New Year’s 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C:\Users\Rich\Documents\eslkidsworld.com\clip art\Holidays (Part 2)\Halloween (Gh - O)\Haunted House 0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80416" y="609600"/>
            <a:ext cx="4937760" cy="1438656"/>
          </a:xfrm>
          <a:prstGeom prst="wedgeEllipseCallout">
            <a:avLst>
              <a:gd name="adj1" fmla="val 84495"/>
              <a:gd name="adj2" fmla="val 576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Halloween?</a:t>
            </a:r>
          </a:p>
        </p:txBody>
      </p:sp>
      <p:pic>
        <p:nvPicPr>
          <p:cNvPr id="7172" name="Picture 2" descr="C:\Users\Rich\Documents\eslkidsworld.com\clip art\Holidays (Part 2)\Halloween (A - Co)\Bat 2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3788" y="304800"/>
            <a:ext cx="2616200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3" descr="C:\Users\Rich\Documents\eslkidsworld.com\clip art\Holidays (Part 2)\Halloween (Gh - O)\Ghost Woman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875" y="2649538"/>
            <a:ext cx="2481263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3840480" y="4272917"/>
            <a:ext cx="5157216" cy="1628011"/>
          </a:xfrm>
          <a:prstGeom prst="wedgeEllipseCallout">
            <a:avLst>
              <a:gd name="adj1" fmla="val -88001"/>
              <a:gd name="adj2" fmla="val -9870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It’s on October 31</a:t>
            </a:r>
            <a:r>
              <a:rPr lang="en-GB" sz="3600" baseline="30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st</a:t>
            </a: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Rich\Documents\eslkidsworld.com\clip art\Religion\Objects &amp; Symbols (C - E)\Candles 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969516" y="3327400"/>
            <a:ext cx="5449824" cy="1865376"/>
          </a:xfrm>
          <a:prstGeom prst="wedgeEllipseCallout">
            <a:avLst>
              <a:gd name="adj1" fmla="val 65220"/>
              <a:gd name="adj2" fmla="val 3187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</a:t>
            </a:r>
            <a:r>
              <a:rPr lang="en-GB" sz="4000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Diwali</a:t>
            </a: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?</a:t>
            </a:r>
          </a:p>
        </p:txBody>
      </p:sp>
      <p:pic>
        <p:nvPicPr>
          <p:cNvPr id="8196" name="Picture 3" descr="C:\Users\Rich\Documents\eslkidsworld.com\clip art\International (Part 2)\People - Images (I - Ma)\Indian Woman 3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46450"/>
            <a:ext cx="1735138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625600" y="447169"/>
            <a:ext cx="6900672" cy="1981579"/>
          </a:xfrm>
          <a:prstGeom prst="wedgeEllipseCallout">
            <a:avLst>
              <a:gd name="adj1" fmla="val -60792"/>
              <a:gd name="adj2" fmla="val 1221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Diwali</a:t>
            </a: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 is celebrated in October or November.</a:t>
            </a:r>
          </a:p>
        </p:txBody>
      </p:sp>
      <p:pic>
        <p:nvPicPr>
          <p:cNvPr id="8198" name="Picture 4" descr="C:\Users\Rich\Documents\eslkidsworld.com\clip art\International (Part 2)\People - Cartoons (A - L)\Indian Boy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7891463" y="3789363"/>
            <a:ext cx="1087437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C:\Users\Rich\Documents\eslkidsworld.com\clip art\Holidays (Part 2)\Easter (A - B)\Bunny with Gifts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316992" y="4711829"/>
            <a:ext cx="6729984" cy="1457323"/>
          </a:xfrm>
          <a:prstGeom prst="wedgeEllipseCallout">
            <a:avLst>
              <a:gd name="adj1" fmla="val 14354"/>
              <a:gd name="adj2" fmla="val -599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Easter is celebrated in March or April.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3486912" y="146304"/>
            <a:ext cx="5449824" cy="1316736"/>
          </a:xfrm>
          <a:prstGeom prst="wedgeEllipseCallout">
            <a:avLst>
              <a:gd name="adj1" fmla="val -81779"/>
              <a:gd name="adj2" fmla="val 3116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Easter?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Rich\Documents\eslkidsworld.com\clip art\Holidays (Part 2)\International\Chinese New Year - Dragon 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511808" y="4711829"/>
            <a:ext cx="7473696" cy="1884043"/>
          </a:xfrm>
          <a:prstGeom prst="wedgeEllipseCallout">
            <a:avLst>
              <a:gd name="adj1" fmla="val -60354"/>
              <a:gd name="adj2" fmla="val -13432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Chinese New Year is celebrated in January or February.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390144" y="256032"/>
            <a:ext cx="5181600" cy="1865376"/>
          </a:xfrm>
          <a:prstGeom prst="wedgeEllipseCallout">
            <a:avLst>
              <a:gd name="adj1" fmla="val 57737"/>
              <a:gd name="adj2" fmla="val 8263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When is Chinese New Year?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3095</TotalTime>
  <Words>118</Words>
  <Application>Microsoft Office PowerPoint</Application>
  <PresentationFormat>On-screen Show (4:3)</PresentationFormat>
  <Paragraphs>29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Festivals and Months</dc:title>
  <dc:creator>ESL Kids World</dc:creator>
  <cp:lastModifiedBy>Richard</cp:lastModifiedBy>
  <cp:revision>298</cp:revision>
  <dcterms:created xsi:type="dcterms:W3CDTF">2006-07-18T19:14:56Z</dcterms:created>
  <dcterms:modified xsi:type="dcterms:W3CDTF">2020-03-23T03:39:12Z</dcterms:modified>
</cp:coreProperties>
</file>